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4" r:id="rId1"/>
  </p:sldMasterIdLst>
  <p:notesMasterIdLst>
    <p:notesMasterId r:id="rId49"/>
  </p:notesMasterIdLst>
  <p:sldIdLst>
    <p:sldId id="256" r:id="rId2"/>
    <p:sldId id="332" r:id="rId3"/>
    <p:sldId id="257" r:id="rId4"/>
    <p:sldId id="278" r:id="rId5"/>
    <p:sldId id="258" r:id="rId6"/>
    <p:sldId id="279" r:id="rId7"/>
    <p:sldId id="263" r:id="rId8"/>
    <p:sldId id="272" r:id="rId9"/>
    <p:sldId id="318" r:id="rId10"/>
    <p:sldId id="282" r:id="rId11"/>
    <p:sldId id="265" r:id="rId12"/>
    <p:sldId id="267" r:id="rId13"/>
    <p:sldId id="270" r:id="rId14"/>
    <p:sldId id="275" r:id="rId15"/>
    <p:sldId id="315" r:id="rId16"/>
    <p:sldId id="316" r:id="rId17"/>
    <p:sldId id="319" r:id="rId18"/>
    <p:sldId id="320" r:id="rId19"/>
    <p:sldId id="321" r:id="rId20"/>
    <p:sldId id="323" r:id="rId21"/>
    <p:sldId id="324" r:id="rId22"/>
    <p:sldId id="325" r:id="rId23"/>
    <p:sldId id="326" r:id="rId24"/>
    <p:sldId id="327" r:id="rId25"/>
    <p:sldId id="333" r:id="rId26"/>
    <p:sldId id="334" r:id="rId27"/>
    <p:sldId id="335" r:id="rId28"/>
    <p:sldId id="336" r:id="rId29"/>
    <p:sldId id="337" r:id="rId30"/>
    <p:sldId id="338" r:id="rId31"/>
    <p:sldId id="328" r:id="rId32"/>
    <p:sldId id="329" r:id="rId33"/>
    <p:sldId id="281" r:id="rId34"/>
    <p:sldId id="295" r:id="rId35"/>
    <p:sldId id="293" r:id="rId36"/>
    <p:sldId id="299" r:id="rId37"/>
    <p:sldId id="306" r:id="rId38"/>
    <p:sldId id="302" r:id="rId39"/>
    <p:sldId id="269" r:id="rId40"/>
    <p:sldId id="308" r:id="rId41"/>
    <p:sldId id="309" r:id="rId42"/>
    <p:sldId id="310" r:id="rId43"/>
    <p:sldId id="311" r:id="rId44"/>
    <p:sldId id="313" r:id="rId45"/>
    <p:sldId id="261" r:id="rId46"/>
    <p:sldId id="291" r:id="rId47"/>
    <p:sldId id="292" r:id="rId48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C04312B-2EB2-41D7-AD95-528FDDAB0121}">
          <p14:sldIdLst>
            <p14:sldId id="256"/>
            <p14:sldId id="332"/>
            <p14:sldId id="257"/>
            <p14:sldId id="278"/>
            <p14:sldId id="258"/>
            <p14:sldId id="279"/>
            <p14:sldId id="263"/>
            <p14:sldId id="272"/>
            <p14:sldId id="318"/>
            <p14:sldId id="282"/>
            <p14:sldId id="265"/>
            <p14:sldId id="267"/>
            <p14:sldId id="270"/>
            <p14:sldId id="275"/>
            <p14:sldId id="315"/>
            <p14:sldId id="316"/>
            <p14:sldId id="319"/>
            <p14:sldId id="320"/>
            <p14:sldId id="321"/>
            <p14:sldId id="323"/>
            <p14:sldId id="324"/>
            <p14:sldId id="325"/>
            <p14:sldId id="326"/>
            <p14:sldId id="327"/>
            <p14:sldId id="333"/>
            <p14:sldId id="334"/>
            <p14:sldId id="335"/>
            <p14:sldId id="336"/>
            <p14:sldId id="337"/>
            <p14:sldId id="338"/>
            <p14:sldId id="328"/>
            <p14:sldId id="329"/>
            <p14:sldId id="281"/>
            <p14:sldId id="295"/>
            <p14:sldId id="293"/>
            <p14:sldId id="299"/>
            <p14:sldId id="306"/>
            <p14:sldId id="302"/>
            <p14:sldId id="269"/>
            <p14:sldId id="308"/>
            <p14:sldId id="309"/>
            <p14:sldId id="310"/>
            <p14:sldId id="311"/>
            <p14:sldId id="313"/>
            <p14:sldId id="261"/>
            <p14:sldId id="291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710" autoAdjust="0"/>
  </p:normalViewPr>
  <p:slideViewPr>
    <p:cSldViewPr snapToGrid="0">
      <p:cViewPr varScale="1">
        <p:scale>
          <a:sx n="54" d="100"/>
          <a:sy n="54" d="100"/>
        </p:scale>
        <p:origin x="1291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2"/>
    </p:cViewPr>
  </p:sorterViewPr>
  <p:notesViewPr>
    <p:cSldViewPr snapToGrid="0">
      <p:cViewPr varScale="1">
        <p:scale>
          <a:sx n="55" d="100"/>
          <a:sy n="55" d="100"/>
        </p:scale>
        <p:origin x="-285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ECEA2-B597-4F77-B4E1-0FBA1CC58F44}" type="datetimeFigureOut">
              <a:rPr lang="en-US" smtClean="0"/>
              <a:pPr/>
              <a:t>9/13/2019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C0A33-4079-4DAC-AA57-36B483BEF7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C0A33-4079-4DAC-AA57-36B483BEF7D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29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C0A33-4079-4DAC-AA57-36B483BEF7D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1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5AA9-9A60-4597-B932-0226E7A2EB4D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88E1-2371-4A1D-9DEE-1F374FD6E574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375AB-0777-434F-BF2E-FDF0857DCDAC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ABC6-A97D-4430-99DB-ECFD77F48285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7EBD9-6587-492F-88F9-F7BB58A786E3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8C184-00AC-479D-AB55-F78865F2CCFE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ABED1-5D82-41F3-B0BC-5B15D1B66EDB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747D4-38B5-4645-AA29-5EE21A4BD2FB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E91B8-7868-4841-BF1A-E9CA9CDD0146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78FA8-CF54-4128-A0B2-68A9351C5117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32F25-FDD7-49DE-B4B3-561FA2280C61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C72A-0382-4657-89FE-3EBBB6C83115}" type="datetime1">
              <a:rPr lang="en-US" smtClean="0"/>
              <a:pPr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Dept. of Computer Application, SMIT, Majhitar, East Sikkim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A61BE-1BA4-41D7-975A-BF538DEFEF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52399"/>
            <a:ext cx="7772400" cy="1143001"/>
          </a:xfrm>
        </p:spPr>
        <p:txBody>
          <a:bodyPr>
            <a:normAutofit/>
          </a:bodyPr>
          <a:lstStyle/>
          <a:p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Synopsis Presentation on</a:t>
            </a:r>
            <a:br>
              <a:rPr lang="en-US" sz="1800" i="1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ONLINE-MONITORING OF PLANS AND COAL DATA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590800"/>
            <a:ext cx="7543800" cy="1219200"/>
          </a:xfrm>
        </p:spPr>
        <p:txBody>
          <a:bodyPr>
            <a:normAutofit/>
          </a:bodyPr>
          <a:lstStyle/>
          <a:p>
            <a:r>
              <a:rPr lang="en-US" sz="1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Presented by</a:t>
            </a:r>
          </a:p>
          <a:p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PRITY KUMARI SHARMA(2017-21)</a:t>
            </a:r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SHILA KUMARI(2017-21)</a:t>
            </a:r>
            <a:endParaRPr lang="en-US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0" y="6492875"/>
            <a:ext cx="76962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Dept. of </a:t>
            </a:r>
            <a:r>
              <a:rPr lang="en-US" sz="1400" dirty="0" smtClean="0">
                <a:solidFill>
                  <a:schemeClr val="tx1"/>
                </a:solidFill>
              </a:rPr>
              <a:t>Computer science engineering ,UCET,VBU,HAZARIBAGH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543800" y="6356350"/>
            <a:ext cx="1143000" cy="365125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219200" y="5113020"/>
            <a:ext cx="69342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Under the Guidance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noProof="0" dirty="0" smtClean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sz="2000" noProof="0" dirty="0" err="1" smtClean="0">
                <a:latin typeface="Times New Roman" pitchFamily="18" charset="0"/>
                <a:cs typeface="Times New Roman" pitchFamily="18" charset="0"/>
              </a:rPr>
              <a:t>alan</a:t>
            </a:r>
            <a:r>
              <a:rPr lang="en-US" sz="2000" noProof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noProof="0" dirty="0" err="1" smtClean="0">
                <a:latin typeface="Times New Roman" pitchFamily="18" charset="0"/>
                <a:cs typeface="Times New Roman" pitchFamily="18" charset="0"/>
              </a:rPr>
              <a:t>kumar</a:t>
            </a:r>
            <a:r>
              <a:rPr lang="en-US" sz="2000" noProof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en-US" sz="2000" noProof="0" dirty="0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noProof="0" smtClean="0">
                <a:latin typeface="Times New Roman" pitchFamily="18" charset="0"/>
                <a:cs typeface="Times New Roman" pitchFamily="18" charset="0"/>
              </a:rPr>
              <a:t>rincipal </a:t>
            </a:r>
            <a:r>
              <a:rPr lang="en-US" sz="2000" noProof="0" dirty="0" smtClean="0">
                <a:latin typeface="Times New Roman" pitchFamily="18" charset="0"/>
                <a:cs typeface="Times New Roman" pitchFamily="18" charset="0"/>
              </a:rPr>
              <a:t>Scientist at CSIR-CIMFR(</a:t>
            </a:r>
            <a:r>
              <a:rPr lang="en-US" sz="2000" noProof="0" dirty="0" err="1" smtClean="0">
                <a:latin typeface="Times New Roman" pitchFamily="18" charset="0"/>
                <a:cs typeface="Times New Roman" pitchFamily="18" charset="0"/>
              </a:rPr>
              <a:t>Dhanbad</a:t>
            </a:r>
            <a:r>
              <a:rPr lang="en-US" sz="2000" noProof="0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371600" y="5791200"/>
            <a:ext cx="69342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828" y="1123340"/>
            <a:ext cx="1548144" cy="1427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26473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Continue: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2618"/>
            <a:ext cx="8229600" cy="576205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R2: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Login Module-</a:t>
            </a: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Input: Username , Password.</a:t>
            </a: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Output: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user will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 redirect to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upload webpage.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Processing: The details enter by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will be verified 			by the database.	 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4168"/>
          </a:xfrm>
        </p:spPr>
        <p:txBody>
          <a:bodyPr>
            <a:no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Project Plan: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4738"/>
            <a:ext cx="8229600" cy="514142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Hardware /Software  Requirement</a:t>
            </a:r>
          </a:p>
          <a:p>
            <a:pPr algn="just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Minimum Hardware Specification: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Intel Core or above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1GB RAM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1TB Hard Disk</a:t>
            </a:r>
          </a:p>
          <a:p>
            <a:pPr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Minimum Software Specification: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Language Used : PHP,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Bootstrap,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HTML, CSS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Web Server: Internet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Explorer/internet explorer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Database: MySQL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2. Team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8229600" cy="4846003"/>
          </a:xfrm>
        </p:spPr>
        <p:txBody>
          <a:bodyPr anchor="b" anchorCtr="1"/>
          <a:lstStyle/>
          <a:p>
            <a:pPr>
              <a:buNone/>
            </a:pPr>
            <a:r>
              <a:rPr lang="en-US" dirty="0"/>
              <a:t>Fig:1. Team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10486" y="1716259"/>
            <a:ext cx="1927274" cy="801858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001">
            <a:schemeClr val="l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Project Guide</a:t>
            </a:r>
          </a:p>
        </p:txBody>
      </p:sp>
      <p:sp>
        <p:nvSpPr>
          <p:cNvPr id="9" name="Rectangle 8"/>
          <p:cNvSpPr/>
          <p:nvPr/>
        </p:nvSpPr>
        <p:spPr>
          <a:xfrm>
            <a:off x="654147" y="3523957"/>
            <a:ext cx="1927274" cy="8018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Member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164037" y="2532185"/>
            <a:ext cx="2321169" cy="95660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0"/>
          </p:cNvCxnSpPr>
          <p:nvPr/>
        </p:nvCxnSpPr>
        <p:spPr>
          <a:xfrm rot="10800000" flipV="1">
            <a:off x="1617785" y="2527495"/>
            <a:ext cx="2098433" cy="9964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3"/>
          </p:cNvCxnSpPr>
          <p:nvPr/>
        </p:nvCxnSpPr>
        <p:spPr>
          <a:xfrm flipV="1">
            <a:off x="2581421" y="3901440"/>
            <a:ext cx="3240257" cy="234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21678" y="3502856"/>
            <a:ext cx="1927274" cy="7522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Member </a:t>
            </a:r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7559"/>
          </a:xfrm>
        </p:spPr>
        <p:txBody>
          <a:bodyPr>
            <a:noAutofit/>
          </a:bodyPr>
          <a:lstStyle/>
          <a:p>
            <a:pPr marL="742950" indent="-742950"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4. SDLC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8129"/>
            <a:ext cx="8229600" cy="599987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Iterative Waterfall Model</a:t>
            </a:r>
            <a:r>
              <a:rPr lang="en-US" dirty="0"/>
              <a:t>: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6595" y="1434905"/>
            <a:ext cx="1688123" cy="647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Feasibility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Study</a:t>
            </a:r>
          </a:p>
        </p:txBody>
      </p:sp>
      <p:sp>
        <p:nvSpPr>
          <p:cNvPr id="7" name="Rectangle 6"/>
          <p:cNvSpPr/>
          <p:nvPr/>
        </p:nvSpPr>
        <p:spPr>
          <a:xfrm>
            <a:off x="2644719" y="2220348"/>
            <a:ext cx="1702190" cy="621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Requirement Analysis and Specification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243745" y="2935458"/>
            <a:ext cx="1336430" cy="53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9" name="Rectangle 8"/>
          <p:cNvSpPr/>
          <p:nvPr/>
        </p:nvSpPr>
        <p:spPr>
          <a:xfrm>
            <a:off x="5465295" y="3650565"/>
            <a:ext cx="1336430" cy="53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Coding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46168" y="4309400"/>
            <a:ext cx="1336430" cy="5345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Testing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5200" y="4968240"/>
            <a:ext cx="1659987" cy="616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Implementation and Maintenance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658792" y="1814729"/>
            <a:ext cx="773725" cy="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221475" y="2011683"/>
            <a:ext cx="422031" cy="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792351" y="3880335"/>
            <a:ext cx="480646" cy="23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94241" y="3216814"/>
            <a:ext cx="553335" cy="46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39881" y="2489982"/>
            <a:ext cx="485329" cy="7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91969" y="4600136"/>
            <a:ext cx="351699" cy="4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H="1">
            <a:off x="8046722" y="4783016"/>
            <a:ext cx="377475" cy="117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5400000">
            <a:off x="7043224" y="4074942"/>
            <a:ext cx="422031" cy="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>
            <a:off x="4621190" y="2693973"/>
            <a:ext cx="422031" cy="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5941254" y="3423139"/>
            <a:ext cx="422031" cy="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475914" y="5528608"/>
            <a:ext cx="3924933" cy="703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Fig: 3. Iterative  Waterfall Model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3348112" y="5500469"/>
            <a:ext cx="3953021" cy="1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6668086" y="5162843"/>
            <a:ext cx="633046" cy="140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6200000" flipV="1">
            <a:off x="5454747" y="4835769"/>
            <a:ext cx="1343464" cy="140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6200000" flipV="1">
            <a:off x="3895575" y="4486418"/>
            <a:ext cx="2044504" cy="117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V="1">
            <a:off x="2011683" y="4178106"/>
            <a:ext cx="2658793" cy="140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958"/>
            <a:ext cx="8229600" cy="50122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Design: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02640"/>
            <a:ext cx="8229600" cy="5715033"/>
          </a:xfrm>
        </p:spPr>
        <p:txBody>
          <a:bodyPr/>
          <a:lstStyle/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Data Flow Diagram: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52918" y="2461097"/>
            <a:ext cx="1624519" cy="5447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3599234" y="2149812"/>
            <a:ext cx="1721796" cy="12159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Times New Roman" pitchFamily="18" charset="0"/>
                <a:cs typeface="Times New Roman" pitchFamily="18" charset="0"/>
              </a:rPr>
              <a:t>Onlinemonitoring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of plans and coal data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1867710" y="2607015"/>
            <a:ext cx="1751790" cy="2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5273202" y="2552700"/>
            <a:ext cx="1718148" cy="344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10800000" flipV="1">
            <a:off x="1905000" y="2833992"/>
            <a:ext cx="1675186" cy="44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rot="10800000" flipV="1">
            <a:off x="5301579" y="2791838"/>
            <a:ext cx="1634242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130356" y="2062264"/>
            <a:ext cx="1060315" cy="340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564220" y="2062262"/>
            <a:ext cx="1206231" cy="350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Response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2169267" y="2957209"/>
            <a:ext cx="1070043" cy="4085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Response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587364" y="2958550"/>
            <a:ext cx="1031134" cy="3696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Request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7028232" y="2439843"/>
            <a:ext cx="1658568" cy="3780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upload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29214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3792"/>
            <a:ext cx="8229600" cy="5112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 of codes:-homepage</a:t>
            </a:r>
          </a:p>
          <a:p>
            <a:pPr marL="0" indent="0">
              <a:buNone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Computer Application, SMIT, Majhitar, East Sikkim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9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842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Continue: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6025"/>
            <a:ext cx="8229600" cy="46291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5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Continue:</a:t>
            </a:r>
            <a:br>
              <a:rPr lang="en-IN" b="1" dirty="0" smtClean="0"/>
            </a:br>
            <a:r>
              <a:rPr lang="en-IN" sz="3600" b="1" dirty="0" smtClean="0"/>
              <a:t>style-sheet</a:t>
            </a:r>
            <a:r>
              <a:rPr lang="en-IN" b="1" dirty="0" smtClean="0"/>
              <a:t> </a:t>
            </a:r>
            <a:r>
              <a:rPr lang="en-IN" sz="3200" b="1" dirty="0" smtClean="0"/>
              <a:t>of homepage</a:t>
            </a:r>
            <a:endParaRPr lang="en-IN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27281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Continue: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" y="1417638"/>
            <a:ext cx="8046156" cy="53038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Computer Application, SMIT, Majhitar, East Sikkim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3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Continue: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" y="1083212"/>
            <a:ext cx="8046156" cy="56382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Computer Application, SMIT, Majhitar, East Sikkim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1" y="223239"/>
            <a:ext cx="5664260" cy="60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192" y="274638"/>
            <a:ext cx="8315608" cy="1038114"/>
          </a:xfrm>
        </p:spPr>
        <p:txBody>
          <a:bodyPr>
            <a:normAutofit fontScale="90000"/>
          </a:bodyPr>
          <a:lstStyle/>
          <a:p>
            <a:r>
              <a:rPr lang="en-IN" b="1" dirty="0" smtClean="0"/>
              <a:t>Continue:</a:t>
            </a:r>
            <a:r>
              <a:rPr lang="en-IN" sz="3600" b="1" dirty="0" smtClean="0"/>
              <a:t/>
            </a:r>
            <a:br>
              <a:rPr lang="en-IN" sz="3600" b="1" dirty="0" smtClean="0"/>
            </a:br>
            <a:r>
              <a:rPr lang="en-IN" sz="3600" b="1" dirty="0" smtClean="0"/>
              <a:t>code of login/signup page</a:t>
            </a:r>
            <a:r>
              <a:rPr lang="en-IN" b="1" dirty="0" smtClean="0"/>
              <a:t/>
            </a:r>
            <a:br>
              <a:rPr lang="en-IN" b="1" dirty="0" smtClean="0"/>
            </a:b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" y="1181686"/>
            <a:ext cx="8046156" cy="553978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Computer Application, SMIT, Majhitar, East Sikkim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Continue: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5121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Computer Application, SMIT, Majhitar, East Sikkim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Continue: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4" y="1181686"/>
            <a:ext cx="8046156" cy="553979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Computer Application, SMIT, Majhitar, East Sikkim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Continue: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51212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Computer Application, SMIT, Majhitar, East Sikkim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6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Continue: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2195512"/>
            <a:ext cx="8046156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Dept. of Computer Application, SMIT, Majhitar, East Sikkim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9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dirty="0" smtClean="0"/>
              <a:t>Continue:</a:t>
            </a:r>
            <a:br>
              <a:rPr lang="en-IN" sz="4000" b="1" dirty="0" smtClean="0"/>
            </a:br>
            <a:r>
              <a:rPr lang="en-IN" sz="4000" b="1" dirty="0" smtClean="0"/>
              <a:t>code of uploading image</a:t>
            </a:r>
            <a:endParaRPr lang="en-IN" sz="40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Continue: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smtClean="0"/>
              <a:t>Continue:</a:t>
            </a:r>
            <a:br>
              <a:rPr lang="en-US" sz="4000" b="1" dirty="0" smtClean="0"/>
            </a:br>
            <a:r>
              <a:rPr lang="en-US" sz="2700" b="1" dirty="0" smtClean="0"/>
              <a:t>code of making connection of uploading page with database</a:t>
            </a:r>
            <a:endParaRPr lang="en-US" sz="2700" b="1" dirty="0"/>
          </a:p>
        </p:txBody>
      </p:sp>
    </p:spTree>
    <p:extLst>
      <p:ext uri="{BB962C8B-B14F-4D97-AF65-F5344CB8AC3E}">
        <p14:creationId xmlns:p14="http://schemas.microsoft.com/office/powerpoint/2010/main" val="84514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dirty="0" smtClean="0"/>
              <a:t>Continue:</a:t>
            </a:r>
            <a:br>
              <a:rPr lang="en-IN" sz="4000" b="1" dirty="0" smtClean="0"/>
            </a:br>
            <a:r>
              <a:rPr lang="en-IN" sz="4000" b="1" dirty="0" smtClean="0"/>
              <a:t>styling of uploading webpage</a:t>
            </a:r>
            <a:endParaRPr lang="en-IN" sz="4000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46812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/>
              <a:t>Continue:</a:t>
            </a:r>
            <a:endParaRPr lang="en-IN" sz="40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8446"/>
            <a:ext cx="7772400" cy="59112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Content: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128" y="642028"/>
            <a:ext cx="7762672" cy="564204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Aim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Project Plan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H/W &amp; S/W Requirement, Team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Structure.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80010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/>
              <a:t>Continue:</a:t>
            </a:r>
            <a:endParaRPr lang="en-IN" sz="40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Continue:</a:t>
            </a:r>
            <a:br>
              <a:rPr lang="en-IN" b="1" dirty="0" smtClean="0"/>
            </a:br>
            <a:r>
              <a:rPr lang="en-IN" b="1" dirty="0" smtClean="0"/>
              <a:t>show image code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98348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5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Continue:</a:t>
            </a:r>
            <a:endParaRPr lang="en-IN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7561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Result and Discussion:</a:t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Home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3D1B63EF-DA83-4AAA-A35A-4133D8707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1" y="1609531"/>
            <a:ext cx="8046156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71115E-82D3-4C99-B79B-E0934B76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project 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2009ACF-504F-46F9-800F-A1927534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This project is all about reducing the task of user maintaining the plans of mines data/coal data for long time ,they can </a:t>
            </a:r>
            <a:r>
              <a:rPr lang="en-IN" dirty="0" err="1" smtClean="0"/>
              <a:t>acess</a:t>
            </a:r>
            <a:r>
              <a:rPr lang="en-IN" dirty="0" smtClean="0"/>
              <a:t> their plans from anywhere when they upload to it on web application ,they can retrieve their uploaded files from database while after uploadation.it helps in works </a:t>
            </a:r>
            <a:r>
              <a:rPr lang="en-IN" dirty="0" err="1" smtClean="0"/>
              <a:t>feseability</a:t>
            </a:r>
            <a:r>
              <a:rPr lang="en-IN" dirty="0" smtClean="0"/>
              <a:t> and reduce stress.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30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BA35A9-CAF2-4EA8-9F97-FFFC14736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1" y="198406"/>
            <a:ext cx="7772400" cy="669342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Page/log in page: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F04802B5-EC55-40E0-8137-EA5F21B425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47E90E9-5CE8-4204-A726-62D14876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55BA91B-5C4B-4110-9A6E-108B0FF9A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4" y="1445555"/>
            <a:ext cx="8227370" cy="46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7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7D794E-3772-4C88-8712-CEF977ED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5746"/>
          </a:xfrm>
        </p:spPr>
        <p:txBody>
          <a:bodyPr>
            <a:noAutofit/>
          </a:bodyPr>
          <a:lstStyle/>
          <a:p>
            <a:pPr algn="l"/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image/file uploading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90524EC-BE2D-46BA-9B56-B7BD0DDF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91204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DF4BAB-D7DF-41FE-A449-3A41B019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of </a:t>
            </a:r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uploaded image: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A8F158C-9969-4DC0-AE92-55229F7F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399019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117DAF-0879-4EF0-B018-61B027444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80" y="136525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page: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94FA1DE-F3CE-4A43-B051-AE327029D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563" y="1520890"/>
            <a:ext cx="8201608" cy="436672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4235655-0CDD-406A-8A3B-A8E9A870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3" y="1351228"/>
            <a:ext cx="7785982" cy="45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6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Summary and Conclusion: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project holds the detail of the progress of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uploading files of mines data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application.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proposed application has been successfully completed using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PHP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the developing environment and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SQL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 the backend server.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Through the use of this application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user requests to go to upload web page and upload their desires files.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mplementation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Result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Discussion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Summary and Conclusion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Acknowledgement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BAD5E4-61DD-4692-A873-BB19F629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achievements: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4C5D966-F8F5-4B4E-8ADA-6AF425D55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project work, successfully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“online monitoring of plan and mines data/coal data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developed.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ap.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searching of student details are solved by this application.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D503958-E37D-4F25-A4AD-4393113E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8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63BB90-DDB9-4BEF-9FC2-BB239AB9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faced during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62A40C4-308A-4FB8-8F08-1EA5E5A88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developing our project we faced lots of difficulties.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we did not had proper knowledge of the programming language we used.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encountered difficulties in the validation of login form, password validation.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faced problem in connection of the database.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0C6AE59-7286-4604-8475-818004A1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997A50-8487-4640-8B7C-B4166C22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the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B57F0A-8CBE-4DE1-A1C9-CE15E985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base application can be developed for easy use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can be made more attractive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None/>
            </a:pP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C7A1E2-EBD0-4FD7-9959-E3881E09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2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0A3F6E-6547-4A18-B37E-F388DC2E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the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5F6641-C9E5-4914-BC70-B86911324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are the limitations of the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application:</a:t>
            </a:r>
          </a:p>
          <a:p>
            <a:pPr>
              <a:buNone/>
            </a:pP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requesting for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viewing the plan of mines  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be within the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mines state.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3C1FD35-CF88-4685-A8F1-DDCB0C893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A421A5-A3CE-4D92-8E86-0F9B0864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1FE468F-6EDE-4558-9575-4646891C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system is very useful for the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pictures about planes  of mine saving it for future use.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reduces paperwork and time consumption.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0D770C-2CE0-4036-957D-69E9AB82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5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Jason Lengstorf, Apress “PHP for Absolute Beginners”, 3</a:t>
            </a:r>
            <a:r>
              <a:rPr lang="en-IN" sz="2400" baseline="30000" dirty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Edition.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Google and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youtube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 respect and thank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Dr.lalan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kumar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 the guidance and suggestions throughout our project.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 thank our  HOD  Ma’am Dr.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Geeta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Sinha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for letting us do the project.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of my colleague and my team members for their cooperation and supports.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80139"/>
            <a:ext cx="8229600" cy="135583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a web based application for allocating various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images and pdf files of mines plans and coal data.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purpose of developing this application is to get rid of manual entry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It helps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 keeping details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about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mines data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their plans.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This system eliminates duplicate data entry which occurs when carried manually.</a:t>
            </a: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82296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fld id="{130A61BE-1BA4-41D7-975A-BF538DEFEF9C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Aim and Objective: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main aims and objectives of developing this project: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Allocation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plans of mines data/coal data.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Reduce paper work.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Reduce time consumption.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Reduce man power.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fld id="{130A61BE-1BA4-41D7-975A-BF538DEFEF9C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Problem Definition: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maintaining plans for long time get damages so now its can save online.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Requires internet connection.</a:t>
            </a: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Redundancy  of data.</a:t>
            </a: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Time consuming</a:t>
            </a: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Lots of paper work.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7975" y="10896"/>
            <a:ext cx="7772400" cy="875796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Software Requirement Specification: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68009" y="719234"/>
            <a:ext cx="8354317" cy="5459890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Functional Requirements: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R1: 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Registration Module-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Input: User_ id , Password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,user  </a:t>
            </a:r>
            <a:r>
              <a:rPr lang="en-US" sz="24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name,email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Output: Successful registration.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Processing: The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details will be stored in </a:t>
            </a:r>
            <a:r>
              <a:rPr lang="en-US" sz="2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registration-</a:t>
            </a: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     database.</a:t>
            </a:r>
          </a:p>
          <a:p>
            <a:pPr algn="l"/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Continue: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2600" b="1" dirty="0">
                <a:latin typeface="Times New Roman" pitchFamily="18" charset="0"/>
                <a:cs typeface="Times New Roman" pitchFamily="18" charset="0"/>
              </a:rPr>
              <a:t>User Friendliness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: This  application has been developed keeping in mind the user friendliness. </a:t>
            </a:r>
          </a:p>
          <a:p>
            <a:pPr lvl="0"/>
            <a:r>
              <a:rPr lang="en-IN" sz="2600" b="1" dirty="0">
                <a:latin typeface="Times New Roman" pitchFamily="18" charset="0"/>
                <a:cs typeface="Times New Roman" pitchFamily="18" charset="0"/>
              </a:rPr>
              <a:t>Reliability and Efficiency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: The application is found to be very reliable and consistently good to use. 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IN" sz="2600" b="1" dirty="0">
                <a:latin typeface="Times New Roman" pitchFamily="18" charset="0"/>
                <a:cs typeface="Times New Roman" pitchFamily="18" charset="0"/>
              </a:rPr>
              <a:t>Throughput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: Throughput is the expected number of operations that can be performed in a unit of time.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Dept. of Computer science engineering ,UCET,VBU,HAZARIBAGH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A61BE-1BA4-41D7-975A-BF538DEFEF9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</TotalTime>
  <Words>1092</Words>
  <Application>Microsoft Office PowerPoint</Application>
  <PresentationFormat>On-screen Show (4:3)</PresentationFormat>
  <Paragraphs>223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Times New Roman</vt:lpstr>
      <vt:lpstr>Office Theme</vt:lpstr>
      <vt:lpstr>Project Synopsis Presentation on  ONLINE-MONITORING OF PLANS AND COAL DATA</vt:lpstr>
      <vt:lpstr>PowerPoint Presentation</vt:lpstr>
      <vt:lpstr>Content:</vt:lpstr>
      <vt:lpstr>Continued…</vt:lpstr>
      <vt:lpstr>Introduction:</vt:lpstr>
      <vt:lpstr>Aim and Objective:</vt:lpstr>
      <vt:lpstr>Problem Definition:</vt:lpstr>
      <vt:lpstr>Software Requirement Specification:</vt:lpstr>
      <vt:lpstr>Continue:</vt:lpstr>
      <vt:lpstr>Continue:</vt:lpstr>
      <vt:lpstr>Project Plan:</vt:lpstr>
      <vt:lpstr>2. Team Structure</vt:lpstr>
      <vt:lpstr>4. SDLC</vt:lpstr>
      <vt:lpstr>Design:</vt:lpstr>
      <vt:lpstr>Implementation:</vt:lpstr>
      <vt:lpstr>Continue:</vt:lpstr>
      <vt:lpstr>Continue: style-sheet of homepage</vt:lpstr>
      <vt:lpstr>Continue:</vt:lpstr>
      <vt:lpstr>Continue:</vt:lpstr>
      <vt:lpstr>Continue: code of login/signup page </vt:lpstr>
      <vt:lpstr>Continue:</vt:lpstr>
      <vt:lpstr>Continue:</vt:lpstr>
      <vt:lpstr>Continue:</vt:lpstr>
      <vt:lpstr>Continue:</vt:lpstr>
      <vt:lpstr>Continue: code of uploading image</vt:lpstr>
      <vt:lpstr>Continue:</vt:lpstr>
      <vt:lpstr>Continue: code of making connection of uploading page with database</vt:lpstr>
      <vt:lpstr>Continue: styling of uploading webpage</vt:lpstr>
      <vt:lpstr>Continue:</vt:lpstr>
      <vt:lpstr>Continue:</vt:lpstr>
      <vt:lpstr>Continue: show image code</vt:lpstr>
      <vt:lpstr>Continue:</vt:lpstr>
      <vt:lpstr>Result and Discussion: Home Page</vt:lpstr>
      <vt:lpstr>About project :</vt:lpstr>
      <vt:lpstr>User Registration Page/log in page: </vt:lpstr>
      <vt:lpstr>User image/file uploading page:</vt:lpstr>
      <vt:lpstr>Database of uploaded image:</vt:lpstr>
      <vt:lpstr>Contact us page:</vt:lpstr>
      <vt:lpstr>Summary and Conclusion:</vt:lpstr>
      <vt:lpstr>Summary of achievements:</vt:lpstr>
      <vt:lpstr>Problem faced during project:</vt:lpstr>
      <vt:lpstr>Future scope of the project:</vt:lpstr>
      <vt:lpstr>Limitation of the project:</vt:lpstr>
      <vt:lpstr>Conclusion:</vt:lpstr>
      <vt:lpstr>References</vt:lpstr>
      <vt:lpstr>Acknowledgement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Synopsis Presentation on  HOSTEL ROOM ALLOCATION SYSTEM</dc:title>
  <dc:creator>khadka Anush</dc:creator>
  <cp:lastModifiedBy>HP</cp:lastModifiedBy>
  <cp:revision>370</cp:revision>
  <dcterms:modified xsi:type="dcterms:W3CDTF">2019-09-13T05:47:40Z</dcterms:modified>
</cp:coreProperties>
</file>